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974" y="-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回调函数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磁盘</a:t>
              </a:r>
              <a:r>
                <a:rPr lang="en-US" altLang="zh-CN" dirty="0" smtClean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网络通信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数据库查询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事件</a:t>
            </a:r>
            <a:endParaRPr lang="en-US" altLang="zh-CN" dirty="0" smtClean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138530" y="824947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注册账号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789544" y="1222512"/>
            <a:ext cx="0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138530" y="156044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登录系统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5138529" y="2295939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上传模型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 flipH="1">
            <a:off x="5789543" y="1958008"/>
            <a:ext cx="1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193774" y="353335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修改模型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884502" y="2017645"/>
            <a:ext cx="1941446" cy="9442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zh-CN" altLang="en-US" dirty="0" smtClean="0"/>
              <a:t>所有模型库中选择模型加入到我的模型库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979503" y="3230216"/>
            <a:ext cx="1620077" cy="1003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选择模型进入工作页面</a:t>
            </a:r>
            <a:endParaRPr lang="zh-CN" altLang="en-US" dirty="0"/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1" y="2494722"/>
            <a:ext cx="642728" cy="123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2"/>
            <a:endCxn id="22" idx="1"/>
          </p:cNvCxnSpPr>
          <p:nvPr/>
        </p:nvCxnSpPr>
        <p:spPr>
          <a:xfrm>
            <a:off x="5789544" y="1958008"/>
            <a:ext cx="1094958" cy="53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2"/>
            <a:endCxn id="23" idx="0"/>
          </p:cNvCxnSpPr>
          <p:nvPr/>
        </p:nvCxnSpPr>
        <p:spPr>
          <a:xfrm flipH="1">
            <a:off x="5789542" y="2693504"/>
            <a:ext cx="1" cy="53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2" idx="2"/>
            <a:endCxn id="23" idx="3"/>
          </p:cNvCxnSpPr>
          <p:nvPr/>
        </p:nvCxnSpPr>
        <p:spPr>
          <a:xfrm flipH="1">
            <a:off x="6599580" y="2961860"/>
            <a:ext cx="1255645" cy="77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193774" y="4770776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分层切片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138527" y="4770775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083280" y="4770774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23" idx="2"/>
            <a:endCxn id="44" idx="0"/>
          </p:cNvCxnSpPr>
          <p:nvPr/>
        </p:nvCxnSpPr>
        <p:spPr>
          <a:xfrm flipH="1">
            <a:off x="3844788" y="4234066"/>
            <a:ext cx="1944754" cy="53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969558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969557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138527" y="570504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日志记录</a:t>
            </a:r>
            <a:endParaRPr lang="zh-CN" altLang="en-US" dirty="0"/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44788" y="5168341"/>
            <a:ext cx="1944753" cy="5367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789541" y="5168340"/>
            <a:ext cx="0" cy="53670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789541" y="5168339"/>
            <a:ext cx="1944753" cy="53670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028031" y="477077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退出系统</a:t>
            </a:r>
            <a:endParaRPr lang="zh-CN" altLang="en-US" dirty="0"/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969556"/>
            <a:ext cx="642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6554028" y="1645756"/>
            <a:ext cx="3011547" cy="3238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083278" y="4051727"/>
            <a:ext cx="1296000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0510"/>
            <a:ext cx="642724" cy="71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6896" y="298176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用户模型管理模块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475672" y="1455251"/>
            <a:ext cx="7280412" cy="546653"/>
            <a:chOff x="4015409" y="2246243"/>
            <a:chExt cx="7280412" cy="695740"/>
          </a:xfrm>
        </p:grpSpPr>
        <p:sp>
          <p:nvSpPr>
            <p:cNvPr id="5" name="圆角矩形 4"/>
            <p:cNvSpPr/>
            <p:nvPr/>
          </p:nvSpPr>
          <p:spPr>
            <a:xfrm>
              <a:off x="4015409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我的模型库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304142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所有</a:t>
              </a:r>
              <a:r>
                <a:rPr lang="zh-CN" altLang="en-US" dirty="0" smtClean="0"/>
                <a:t>模型库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3428" y="2721657"/>
            <a:ext cx="3756166" cy="357809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我的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他人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82161" y="2721657"/>
            <a:ext cx="3756166" cy="357809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公有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私有模型</a:t>
              </a:r>
              <a:endParaRPr lang="zh-CN" altLang="en-US" dirty="0"/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3971512" y="983975"/>
            <a:ext cx="2144367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115879" y="983975"/>
            <a:ext cx="2144366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2908851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3971512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197584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260245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1255129" y="3079466"/>
            <a:ext cx="1653722" cy="92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463767" y="3079466"/>
            <a:ext cx="44508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2908851" y="3079466"/>
            <a:ext cx="76355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2908851" y="3079466"/>
            <a:ext cx="1972192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034171" y="3079466"/>
            <a:ext cx="2266017" cy="9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034171" y="3079466"/>
            <a:ext cx="348004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197584" y="3079466"/>
            <a:ext cx="253065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322904" y="3079466"/>
            <a:ext cx="1613968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751129" y="4000906"/>
            <a:ext cx="10689743" cy="360287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选择模型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移除模型</a:t>
              </a:r>
              <a:endParaRPr lang="zh-CN" altLang="en-US" sz="16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加入仓库</a:t>
              </a:r>
              <a:endParaRPr lang="zh-CN" altLang="en-US" sz="16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申请使用</a:t>
              </a:r>
              <a:endParaRPr lang="zh-CN" altLang="en-US" sz="1600" dirty="0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上传模型</a:t>
                </a:r>
                <a:endParaRPr lang="zh-CN" altLang="en-US" sz="16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修改模型</a:t>
                </a:r>
                <a:endParaRPr lang="zh-CN" altLang="en-US" sz="1600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删除模型</a:t>
                </a:r>
                <a:endParaRPr lang="zh-CN" altLang="en-US" sz="16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选择模型</a:t>
                </a:r>
                <a:endParaRPr lang="zh-CN" altLang="en-US" sz="1600" dirty="0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下载数据</a:t>
                </a:r>
                <a:endParaRPr lang="zh-CN" altLang="en-US" sz="1600" dirty="0"/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2908851" y="3079466"/>
            <a:ext cx="3177314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模型展示交互模块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基础显示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视窗放缩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视窗回中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</a:t>
            </a:r>
            <a:r>
              <a:rPr lang="zh-CN" altLang="en-US" dirty="0" smtClean="0"/>
              <a:t>层显</a:t>
            </a:r>
            <a:r>
              <a:rPr lang="en-US" altLang="zh-CN" dirty="0" smtClean="0"/>
              <a:t>/</a:t>
            </a:r>
            <a:r>
              <a:rPr lang="zh-CN" altLang="en-US" dirty="0" smtClean="0"/>
              <a:t>隐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算法处理结果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页面性能面板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动画演示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包络盒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目标模型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底部网格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坐标轴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水平切片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切片轨迹</a:t>
                </a:r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刷新率</a:t>
                  </a:r>
                  <a:r>
                    <a:rPr lang="en-US" altLang="zh-CN" dirty="0" smtClean="0"/>
                    <a:t>(FPS)</a:t>
                  </a:r>
                  <a:endParaRPr lang="zh-CN" altLang="en-US" dirty="0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延迟</a:t>
                  </a:r>
                  <a:r>
                    <a:rPr lang="en-US" altLang="zh-CN" dirty="0" smtClean="0"/>
                    <a:t>(MS)</a:t>
                  </a:r>
                  <a:endParaRPr lang="zh-CN" altLang="en-US" dirty="0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内存</a:t>
                  </a:r>
                  <a:r>
                    <a:rPr lang="en-US" altLang="zh-CN" dirty="0" smtClean="0"/>
                    <a:t>(MB)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增材制造预处理模块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导入</a:t>
            </a:r>
            <a:r>
              <a:rPr lang="en-US" altLang="zh-CN" dirty="0" smtClean="0"/>
              <a:t>STL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切片生成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轮廓填充轨迹规划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r>
              <a:rPr lang="zh-CN" altLang="en-US" dirty="0" smtClean="0"/>
              <a:t>生成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系统用户信息管理模块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搜索用户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查看用户信息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修改用户信息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删除用户信息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查询关键词：用户名或真实姓名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858740" y="4015404"/>
            <a:ext cx="1" cy="30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系统模型库管理模块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模型搜索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查看模型信息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修改模型信息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删除模型信息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查询关键词：用户名、模型名称、模型描述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858740" y="4015404"/>
            <a:ext cx="1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静态文件数据库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31157" y="3486887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77751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STLLoader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644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WebGL</a:t>
            </a:r>
            <a:r>
              <a:rPr lang="zh-CN" altLang="en-US" dirty="0" smtClean="0"/>
              <a:t>渲染引擎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选择</a:t>
            </a:r>
            <a:r>
              <a:rPr lang="zh-CN" altLang="en-US" sz="1600" dirty="0" smtClean="0"/>
              <a:t>模型数据向</a:t>
            </a:r>
            <a:endParaRPr lang="en-US" altLang="zh-CN" sz="1600" dirty="0" smtClean="0"/>
          </a:p>
          <a:p>
            <a:r>
              <a:rPr lang="zh-CN" altLang="en-US" sz="1600" dirty="0" smtClean="0"/>
              <a:t>服务器发送资源请求</a:t>
            </a:r>
            <a:endParaRPr lang="zh-CN" altLang="en-US" sz="1600" dirty="0"/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36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944087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944087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4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向数据库请求静态</a:t>
            </a:r>
            <a:endParaRPr lang="en-US" altLang="zh-CN" sz="1600" dirty="0" smtClean="0"/>
          </a:p>
          <a:p>
            <a:r>
              <a:rPr lang="zh-CN" altLang="en-US" sz="1600" dirty="0" smtClean="0"/>
              <a:t>文件资源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596689" y="263708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将数据返回给服务器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198868" y="39440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服务器将数据发送</a:t>
            </a:r>
            <a:endParaRPr lang="en-US" altLang="zh-CN" sz="1600" dirty="0" smtClean="0"/>
          </a:p>
          <a:p>
            <a:r>
              <a:rPr lang="zh-CN" altLang="en-US" sz="1600" dirty="0" smtClean="0"/>
              <a:t>给前端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133185" y="3942999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对</a:t>
            </a:r>
            <a:r>
              <a:rPr lang="en-US" altLang="zh-CN" sz="1600" dirty="0" smtClean="0"/>
              <a:t>ArrayBuffer</a:t>
            </a:r>
            <a:r>
              <a:rPr lang="zh-CN" altLang="en-US" sz="1600" dirty="0" smtClean="0"/>
              <a:t>数据</a:t>
            </a:r>
            <a:endParaRPr lang="en-US" altLang="zh-CN" sz="1600" dirty="0" smtClean="0"/>
          </a:p>
          <a:p>
            <a:r>
              <a:rPr lang="zh-CN" altLang="en-US" sz="1600" dirty="0" smtClean="0"/>
              <a:t>进行解析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545567" y="2513978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将解析后的数据</a:t>
            </a:r>
            <a:endParaRPr lang="en-US" altLang="zh-CN" sz="1600" dirty="0" smtClean="0"/>
          </a:p>
          <a:p>
            <a:r>
              <a:rPr lang="zh-CN" altLang="en-US" sz="1600" dirty="0" smtClean="0"/>
              <a:t>渲染到网页上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7949" y="4870175"/>
            <a:ext cx="5174532" cy="3578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17035" y="4512365"/>
            <a:ext cx="5025445" cy="36774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96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90078" y="26893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55824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读入模型数据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111199" y="409161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</a:t>
            </a:r>
            <a:r>
              <a:rPr lang="en-US" altLang="zh-CN" dirty="0" smtClean="0"/>
              <a:t>resPoints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resEdges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、阈值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671931" y="165072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按顺序输入面片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688246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判断三点距离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579744" y="389280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判断面片绝对高度是否大于阈值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961948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合并小于阈值点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961948" y="412637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686589" y="5638729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存储点，存储边，存储面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821635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234109"/>
            <a:ext cx="0" cy="41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2"/>
            <a:endCxn id="7" idx="0"/>
          </p:cNvCxnSpPr>
          <p:nvPr/>
        </p:nvCxnSpPr>
        <p:spPr>
          <a:xfrm flipH="1">
            <a:off x="4627494" y="2177497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2"/>
            <a:endCxn id="8" idx="0"/>
          </p:cNvCxnSpPr>
          <p:nvPr/>
        </p:nvCxnSpPr>
        <p:spPr>
          <a:xfrm flipH="1">
            <a:off x="4625838" y="3138274"/>
            <a:ext cx="1656" cy="75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9280" y="333464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74887"/>
            <a:ext cx="1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917511" y="25601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901196" y="3138274"/>
            <a:ext cx="0" cy="98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886716"/>
            <a:ext cx="1" cy="75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5078056"/>
            <a:ext cx="7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961948" y="572486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结束拓扑重建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10" idx="2"/>
            <a:endCxn id="46" idx="0"/>
          </p:cNvCxnSpPr>
          <p:nvPr/>
        </p:nvCxnSpPr>
        <p:spPr>
          <a:xfrm>
            <a:off x="7901196" y="4653146"/>
            <a:ext cx="0" cy="107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895814" y="5004338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14110"/>
            <a:ext cx="1290017" cy="2475649"/>
          </a:xfrm>
          <a:prstGeom prst="bentConnector3">
            <a:avLst>
              <a:gd name="adj1" fmla="val -177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039020" y="2965311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 flipV="1">
            <a:off x="5565085" y="5988250"/>
            <a:ext cx="1396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684267" y="5968440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14111"/>
            <a:ext cx="1985342" cy="4074141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447657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和高度</a:t>
            </a:r>
            <a:r>
              <a:rPr lang="en-US" altLang="zh-CN" dirty="0" smtClean="0"/>
              <a:t>H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初始化结果数组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任意选取符合高度且未被搜索的面片作为初始面片并记录索引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遍历面片三边求交点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983357" y="4186034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24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交点为边的一个顶点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交点在边内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当前面打上已</a:t>
            </a:r>
            <a:endParaRPr lang="en-US" altLang="zh-CN" dirty="0" smtClean="0"/>
          </a:p>
          <a:p>
            <a:r>
              <a:rPr lang="zh-CN" altLang="en-US" dirty="0" smtClean="0"/>
              <a:t>被搜索标记</a:t>
            </a:r>
            <a:endParaRPr lang="zh-CN" altLang="en-US" dirty="0"/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24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558752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238897"/>
            <a:ext cx="110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当前面打上已被搜索标记</a:t>
            </a:r>
            <a:endParaRPr lang="zh-CN" altLang="en-US" dirty="0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186034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寻找交点边的非当前临接面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结束分层切片</a:t>
            </a:r>
            <a:endParaRPr lang="zh-CN" altLang="en-US" dirty="0"/>
          </a:p>
        </p:txBody>
      </p:sp>
      <p:cxnSp>
        <p:nvCxnSpPr>
          <p:cNvPr id="49" name="肘形连接符 48"/>
          <p:cNvCxnSpPr/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16789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33196" y="539522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临接面索引等于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有符合条件面片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</a:t>
            </a:r>
            <a:r>
              <a:rPr lang="zh-CN" altLang="en-US" dirty="0" smtClean="0"/>
              <a:t>符合条件面片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输入分层切片参数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00874" y="1518614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绘制切片分层中的示意背景矩形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87319" y="2689355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将得到的轮廓数据点加入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71887" y="2689354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将轮廓点按顺序连接，得到线数据并加入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19240" y="3860908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执行渲染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清除历史切片数据与渲染数据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54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518613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831696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144778"/>
            <a:ext cx="1" cy="544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3002437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528664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07094" y="1470991"/>
            <a:ext cx="3081132" cy="178904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旧轮廓数据：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</a:t>
            </a:r>
            <a:r>
              <a:rPr lang="en-US" altLang="zh-CN" dirty="0"/>
              <a:t>:</a:t>
            </a:r>
            <a:r>
              <a:rPr lang="en-US" altLang="zh-CN" dirty="0" smtClean="0"/>
              <a:t>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3……],</a:t>
            </a:r>
          </a:p>
          <a:p>
            <a:pPr algn="just"/>
            <a:r>
              <a:rPr lang="zh-CN" altLang="en-US" dirty="0" smtClean="0"/>
              <a:t>轮廓</a:t>
            </a:r>
            <a:r>
              <a:rPr lang="en-US" altLang="zh-CN" dirty="0" smtClean="0"/>
              <a:t>2:[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519528" y="1470991"/>
            <a:ext cx="4598507" cy="1789043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新</a:t>
            </a:r>
            <a:r>
              <a:rPr lang="zh-CN" altLang="en-US" dirty="0" smtClean="0"/>
              <a:t>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1:{xMin,xMax,yMin,yMax,</a:t>
            </a:r>
            <a:r>
              <a:rPr lang="zh-CN" altLang="en-US" dirty="0" smtClean="0"/>
              <a:t>轮廓边数据</a:t>
            </a:r>
            <a:r>
              <a:rPr lang="en-US" altLang="zh-CN" dirty="0" smtClean="0"/>
              <a:t>},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2</a:t>
            </a:r>
            <a:r>
              <a:rPr lang="en-US" altLang="zh-CN" dirty="0"/>
              <a:t> :{xMin,xMax,yMin,yMax,</a:t>
            </a:r>
            <a:r>
              <a:rPr lang="zh-CN" altLang="en-US" dirty="0"/>
              <a:t>轮廓边数据</a:t>
            </a:r>
            <a:r>
              <a:rPr lang="en-US" altLang="zh-CN" dirty="0" smtClean="0"/>
              <a:t>}</a:t>
            </a:r>
          </a:p>
          <a:p>
            <a:pPr algn="just"/>
            <a:r>
              <a:rPr lang="en-US" altLang="zh-CN" dirty="0" smtClean="0"/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7" y="566529"/>
            <a:ext cx="2345635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重建轮廓存储结构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3587" y="2299252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遍历新轮廓数据，计算得到内外轮廓判别矩阵</a:t>
            </a:r>
            <a:r>
              <a:rPr lang="en-US" altLang="zh-CN" dirty="0"/>
              <a:t>distinguishMatrix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3583" y="4031975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遍历判别矩阵对轮廓数据进行合并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32039" y="685796"/>
            <a:ext cx="8942748" cy="924342"/>
            <a:chOff x="2932039" y="685796"/>
            <a:chExt cx="8942748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输入原始轮廓数据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440306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遍历每个轮廓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948573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遍历轮廓中的点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39887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记录轮廓范围的</a:t>
              </a:r>
              <a:r>
                <a:rPr lang="en-US" altLang="zh-CN" dirty="0" smtClean="0"/>
                <a:t>xMin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xMax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yMax</a:t>
              </a:r>
              <a:r>
                <a:rPr lang="zh-CN" altLang="en-US" dirty="0" smtClean="0"/>
                <a:t>，同时记录轮廓边数据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82093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得到新的轮廓结构</a:t>
              </a:r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428460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双层循环遍历新轮廓数据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139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计算每个轮廓被包含得次数同时记录被包含轮廓的索引值和</a:t>
            </a:r>
            <a:r>
              <a:rPr lang="en-US" altLang="zh-CN" dirty="0" smtClean="0"/>
              <a:t>xMin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62261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将数据存入</a:t>
            </a:r>
            <a:r>
              <a:rPr lang="en-US" altLang="zh-CN" dirty="0" smtClean="0"/>
              <a:t>distinguishMatrix</a:t>
            </a:r>
            <a:r>
              <a:rPr lang="zh-CN" altLang="en-US" dirty="0" smtClean="0"/>
              <a:t>矩阵中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36256" y="4161182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29220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计算每个轮廓在判别矩阵中对应存储数组的长度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593494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将内部轮廓数据合并到外部轮廓数据中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36391" y="5585791"/>
            <a:ext cx="1402456" cy="6162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</a:t>
            </a:r>
            <a:r>
              <a:rPr lang="zh-CN" altLang="en-US" dirty="0" smtClean="0"/>
              <a:t>过该轮廓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957768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得到合并后的轮廓数据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9" y="1152937"/>
            <a:ext cx="5938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354706" y="1152937"/>
            <a:ext cx="59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7046020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10088226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95296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5" y="910622"/>
            <a:ext cx="4436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2906366" y="2643344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2906366" y="4376066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137619" y="5075582"/>
            <a:ext cx="1" cy="51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371770" y="51460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长度为偶数</a:t>
            </a:r>
            <a:endParaRPr lang="zh-CN" altLang="en-US" dirty="0"/>
          </a:p>
        </p:txBody>
      </p:sp>
      <p:cxnSp>
        <p:nvCxnSpPr>
          <p:cNvPr id="53" name="直接箭头连接符 52"/>
          <p:cNvCxnSpPr>
            <a:stCxn id="17" idx="3"/>
            <a:endCxn id="18" idx="1"/>
          </p:cNvCxnSpPr>
          <p:nvPr/>
        </p:nvCxnSpPr>
        <p:spPr>
          <a:xfrm>
            <a:off x="7046019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8" idx="3"/>
            <a:endCxn id="21" idx="1"/>
          </p:cNvCxnSpPr>
          <p:nvPr/>
        </p:nvCxnSpPr>
        <p:spPr>
          <a:xfrm>
            <a:off x="9410293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4964" y="389952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长度为奇数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178904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遍历轮廓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93441" y="199448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结束轨迹填充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87796" y="1414274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扫描线初始高度</a:t>
            </a:r>
            <a:r>
              <a:rPr lang="en-US" altLang="zh-CN" dirty="0"/>
              <a:t>H</a:t>
            </a:r>
            <a:r>
              <a:rPr lang="zh-CN" altLang="en-US" dirty="0"/>
              <a:t>，轮廓密度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，扫描线截止高度</a:t>
            </a:r>
            <a:r>
              <a:rPr lang="en-US" altLang="zh-CN" dirty="0" smtClean="0"/>
              <a:t>EH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594739" y="2841893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当前高度</a:t>
            </a:r>
            <a:r>
              <a:rPr lang="en-US" altLang="zh-CN" dirty="0" smtClean="0"/>
              <a:t>H</a:t>
            </a:r>
            <a:r>
              <a:rPr lang="zh-CN" altLang="en-US" dirty="0" smtClean="0"/>
              <a:t>与轮廓求交点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594739" y="446695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将交点存入交点数组中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493201"/>
            <a:ext cx="0" cy="97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82029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交点在轮廓边之间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404738" y="2841893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在交点数组中存入两个相同交点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167547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8135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交点在两边最低处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404738" y="446695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跳过该点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313354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交点在两边最高处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45964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804126"/>
            <a:ext cx="0" cy="61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345031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48181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按照</a:t>
            </a:r>
            <a:r>
              <a:rPr lang="en-US" altLang="zh-CN" dirty="0" smtClean="0"/>
              <a:t>A-B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C-D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E-F</a:t>
            </a:r>
            <a:r>
              <a:rPr lang="zh-CN" altLang="en-US" dirty="0" smtClean="0"/>
              <a:t>格式连接交点数组生成当前轮廓填充轨迹</a:t>
            </a:r>
            <a:endParaRPr lang="zh-CN" altLang="en-US" dirty="0"/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-35165" y="2914476"/>
            <a:ext cx="5904701" cy="1058780"/>
          </a:xfrm>
          <a:prstGeom prst="bentConnector4">
            <a:avLst>
              <a:gd name="adj1" fmla="val -3871"/>
              <a:gd name="adj2" fmla="val 224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489932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120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059288" y="24050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H&gt;EH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79261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61336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H=H+D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511826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167547"/>
            <a:ext cx="970547" cy="2445815"/>
          </a:xfrm>
          <a:prstGeom prst="bentConnector4">
            <a:avLst>
              <a:gd name="adj1" fmla="val -23554"/>
              <a:gd name="adj2" fmla="val 89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474029" y="921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</a:t>
            </a:r>
            <a:r>
              <a:rPr lang="zh-CN" altLang="en-US" dirty="0" smtClean="0"/>
              <a:t>遍历</a:t>
            </a:r>
            <a:r>
              <a:rPr lang="zh-CN" altLang="en-US" dirty="0"/>
              <a:t>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879653"/>
            <a:ext cx="3840479" cy="4059363"/>
          </a:xfrm>
          <a:prstGeom prst="bentConnector3">
            <a:avLst>
              <a:gd name="adj1" fmla="val -14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879652"/>
            <a:ext cx="222105" cy="4059363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38845" y="2606084"/>
            <a:ext cx="461665" cy="27597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H&lt;EH</a:t>
            </a:r>
            <a:r>
              <a:rPr lang="zh-CN" altLang="en-US" dirty="0" smtClean="0"/>
              <a:t>，当前轮廓扫描结束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56059" y="809057"/>
            <a:ext cx="1366787" cy="1453415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STL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839453" y="2262472"/>
            <a:ext cx="86627" cy="137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GCode</a:t>
            </a:r>
            <a:endParaRPr lang="zh-CN" altLang="en-US" sz="2400" dirty="0"/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358956" y="2745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</a:t>
            </a:r>
            <a:r>
              <a:rPr lang="zh-CN" altLang="en-US" dirty="0" smtClean="0"/>
              <a:t>入模型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模型切片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5163403" y="2847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生成轮廓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7890105" y="279294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</a:t>
            </a:r>
            <a:r>
              <a:rPr lang="zh-CN" altLang="en-US" dirty="0" smtClean="0"/>
              <a:t>代码生成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投影面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正射投影</a:t>
            </a:r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观察位置</a:t>
            </a:r>
            <a:endParaRPr lang="zh-CN" altLang="en-US" dirty="0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透射投影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导出的模型在</a:t>
            </a:r>
            <a:r>
              <a:rPr lang="en-US" altLang="zh-CN" dirty="0" smtClean="0"/>
              <a:t>Print3D</a:t>
            </a:r>
            <a:r>
              <a:rPr lang="zh-CN" altLang="en-US" dirty="0" smtClean="0"/>
              <a:t>中效果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312333"/>
            <a:ext cx="3861113" cy="2091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12" y="1311995"/>
            <a:ext cx="3861737" cy="20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JWT</a:t>
            </a:r>
            <a:r>
              <a:rPr lang="zh-CN" altLang="en-US" dirty="0" smtClean="0"/>
              <a:t>认证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前端</a:t>
            </a:r>
            <a:endParaRPr lang="zh-CN" altLang="en-US" dirty="0"/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验证通过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生成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Token</a:t>
            </a:r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权限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过滤器拦截验证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返回业务数据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展示数据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返回错误信息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展示错误信息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并跳转登录页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账号、密码</a:t>
            </a:r>
            <a:endParaRPr lang="zh-CN" altLang="en-US" sz="1600" dirty="0"/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通过</a:t>
            </a:r>
            <a:endParaRPr lang="zh-CN" altLang="en-US" sz="1600" dirty="0"/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未通过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浏览器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服务器</a:t>
            </a:r>
            <a:endParaRPr lang="zh-CN" altLang="en-US" sz="2400" dirty="0"/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接收请求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处理请求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数据库交互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返回资源</a:t>
            </a:r>
            <a:endParaRPr lang="zh-CN" altLang="en-US" dirty="0"/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64301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23" y="864301"/>
            <a:ext cx="3459812" cy="2147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77" y="3011556"/>
            <a:ext cx="4041892" cy="21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边数据结构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边的面索引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开始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读取</a:t>
            </a:r>
            <a:r>
              <a:rPr lang="en-US" altLang="zh-CN" sz="1000" dirty="0" smtClean="0">
                <a:solidFill>
                  <a:schemeClr val="tx1"/>
                </a:solidFill>
              </a:rPr>
              <a:t>STL</a:t>
            </a:r>
            <a:r>
              <a:rPr lang="zh-CN" altLang="en-US" sz="1000" dirty="0" smtClean="0">
                <a:solidFill>
                  <a:schemeClr val="tx1"/>
                </a:solidFill>
              </a:rPr>
              <a:t>文件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输入层厚</a:t>
            </a:r>
            <a:r>
              <a:rPr lang="en-US" altLang="zh-CN" sz="1000" dirty="0" smtClean="0"/>
              <a:t>t</a:t>
            </a:r>
          </a:p>
          <a:p>
            <a:r>
              <a:rPr lang="zh-CN" altLang="en-US" sz="1000" dirty="0" smtClean="0"/>
              <a:t>起始高度</a:t>
            </a:r>
            <a:r>
              <a:rPr lang="en-US" altLang="zh-CN" sz="1000" dirty="0" smtClean="0"/>
              <a:t>startH</a:t>
            </a:r>
          </a:p>
          <a:p>
            <a:r>
              <a:rPr lang="zh-CN" altLang="en-US" sz="1000" dirty="0" smtClean="0"/>
              <a:t>终止高度</a:t>
            </a:r>
            <a:r>
              <a:rPr lang="en-US" altLang="zh-CN" sz="1000" dirty="0" smtClean="0"/>
              <a:t>endH</a:t>
            </a:r>
          </a:p>
          <a:p>
            <a:r>
              <a:rPr lang="zh-CN" altLang="en-US" sz="1000" dirty="0" smtClean="0"/>
              <a:t>当前打印高度</a:t>
            </a:r>
            <a:r>
              <a:rPr lang="en-US" altLang="zh-CN" sz="1000" dirty="0" smtClean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完成切片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053918" y="4485443"/>
            <a:ext cx="4229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293831" y="2305050"/>
            <a:ext cx="0" cy="318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3071336" y="4343400"/>
            <a:ext cx="3911600" cy="142043"/>
            <a:chOff x="3151819" y="5473699"/>
            <a:chExt cx="3911600" cy="142043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1518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3962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6407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8852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1297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6186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5965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6200000">
            <a:off x="3020002" y="3804857"/>
            <a:ext cx="2689225" cy="142043"/>
            <a:chOff x="4863144" y="5473699"/>
            <a:chExt cx="2689225" cy="142043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3078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75523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/>
          <p:cNvSpPr txBox="1"/>
          <p:nvPr/>
        </p:nvSpPr>
        <p:spPr>
          <a:xfrm>
            <a:off x="4098192" y="44331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404101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5227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89386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3545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389742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631330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87291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11450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6244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78632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6570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00055" y="410926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01385" y="386316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02715" y="361707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104045" y="3370980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05375" y="3124886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6705" y="287879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108035" y="263269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109365" y="23866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4782661" y="2771197"/>
            <a:ext cx="0" cy="12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4782661" y="3998115"/>
            <a:ext cx="740291" cy="24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5522952" y="3759991"/>
            <a:ext cx="1477704" cy="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V="1">
            <a:off x="6998811" y="2529897"/>
            <a:ext cx="0" cy="123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83991" y="2771197"/>
            <a:ext cx="668903" cy="49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5447483" y="2529897"/>
            <a:ext cx="1551328" cy="73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4398552" y="25264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4398552" y="26326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flipH="1">
            <a:off x="4398552" y="27389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4398552" y="28451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398552" y="295138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4398552" y="305761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398552" y="3163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4398552" y="327007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398552" y="337630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4398552" y="34825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4398552" y="35887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4398552" y="36949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4398552" y="38012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4398552" y="39074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4398552" y="40200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4398552" y="41262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H="1">
            <a:off x="4398552" y="4238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4" name="矩形标注 243"/>
          <p:cNvSpPr/>
          <p:nvPr/>
        </p:nvSpPr>
        <p:spPr>
          <a:xfrm>
            <a:off x="7352958" y="2036331"/>
            <a:ext cx="902041" cy="268719"/>
          </a:xfrm>
          <a:prstGeom prst="wedgeRectCallout">
            <a:avLst>
              <a:gd name="adj1" fmla="val -56031"/>
              <a:gd name="adj2" fmla="val 12866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扫描线</a:t>
            </a:r>
            <a:endParaRPr lang="zh-CN" altLang="en-US" sz="1200" dirty="0"/>
          </a:p>
        </p:txBody>
      </p:sp>
      <p:sp>
        <p:nvSpPr>
          <p:cNvPr id="245" name="矩形标注 244"/>
          <p:cNvSpPr/>
          <p:nvPr/>
        </p:nvSpPr>
        <p:spPr>
          <a:xfrm>
            <a:off x="7596721" y="2951388"/>
            <a:ext cx="1102779" cy="268719"/>
          </a:xfrm>
          <a:prstGeom prst="wedgeRectCallout">
            <a:avLst>
              <a:gd name="adj1" fmla="val -98720"/>
              <a:gd name="adj2" fmla="val 83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封闭轮廓</a:t>
            </a:r>
            <a:r>
              <a:rPr lang="zh-CN" altLang="en-US" sz="1200" dirty="0"/>
              <a:t>区域</a:t>
            </a:r>
          </a:p>
        </p:txBody>
      </p:sp>
      <p:sp>
        <p:nvSpPr>
          <p:cNvPr id="246" name="矩形 245"/>
          <p:cNvSpPr/>
          <p:nvPr/>
        </p:nvSpPr>
        <p:spPr>
          <a:xfrm>
            <a:off x="6780863" y="2635294"/>
            <a:ext cx="212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246"/>
          <p:cNvSpPr/>
          <p:nvPr/>
        </p:nvSpPr>
        <p:spPr>
          <a:xfrm>
            <a:off x="6570777" y="2738972"/>
            <a:ext cx="42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/>
          <p:cNvSpPr/>
          <p:nvPr/>
        </p:nvSpPr>
        <p:spPr>
          <a:xfrm>
            <a:off x="6346963" y="2845158"/>
            <a:ext cx="64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6114506" y="2951746"/>
            <a:ext cx="878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4785836" y="2845158"/>
            <a:ext cx="86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>
            <a:off x="4785836" y="2954921"/>
            <a:ext cx="24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/>
          <p:cNvSpPr/>
          <p:nvPr/>
        </p:nvSpPr>
        <p:spPr>
          <a:xfrm>
            <a:off x="4785836" y="3057618"/>
            <a:ext cx="37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/>
          <p:cNvSpPr/>
          <p:nvPr/>
        </p:nvSpPr>
        <p:spPr>
          <a:xfrm>
            <a:off x="5897750" y="3057618"/>
            <a:ext cx="1094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/>
          <p:cNvSpPr/>
          <p:nvPr/>
        </p:nvSpPr>
        <p:spPr>
          <a:xfrm flipV="1">
            <a:off x="4782661" y="3159497"/>
            <a:ext cx="523017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 flipV="1">
            <a:off x="5678386" y="3161045"/>
            <a:ext cx="1310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/>
          <p:cNvSpPr/>
          <p:nvPr/>
        </p:nvSpPr>
        <p:spPr>
          <a:xfrm flipV="1">
            <a:off x="4782661" y="3270078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/>
          <p:cNvSpPr/>
          <p:nvPr/>
        </p:nvSpPr>
        <p:spPr>
          <a:xfrm flipV="1">
            <a:off x="4782661" y="3370980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/>
        </p:nvSpPr>
        <p:spPr>
          <a:xfrm flipV="1">
            <a:off x="4782661" y="3478493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/>
          <p:cNvSpPr/>
          <p:nvPr/>
        </p:nvSpPr>
        <p:spPr>
          <a:xfrm flipV="1">
            <a:off x="4782661" y="3586006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/>
          <p:cNvSpPr/>
          <p:nvPr/>
        </p:nvSpPr>
        <p:spPr>
          <a:xfrm flipV="1">
            <a:off x="4782661" y="3693519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/>
          <p:cNvSpPr/>
          <p:nvPr/>
        </p:nvSpPr>
        <p:spPr>
          <a:xfrm flipV="1">
            <a:off x="4782661" y="3801032"/>
            <a:ext cx="208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 flipV="1">
            <a:off x="4782661" y="3908545"/>
            <a:ext cx="1764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/>
          <p:cNvSpPr/>
          <p:nvPr/>
        </p:nvSpPr>
        <p:spPr>
          <a:xfrm>
            <a:off x="4860018" y="4017964"/>
            <a:ext cx="1331232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>
            <a:off x="5188242" y="4125881"/>
            <a:ext cx="673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525723" y="423884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4782759" y="277673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997360" y="2531463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标注 269"/>
          <p:cNvSpPr/>
          <p:nvPr/>
        </p:nvSpPr>
        <p:spPr>
          <a:xfrm>
            <a:off x="4545442" y="2142313"/>
            <a:ext cx="902041" cy="268719"/>
          </a:xfrm>
          <a:prstGeom prst="wedgeRectCallout">
            <a:avLst>
              <a:gd name="adj1" fmla="val -8866"/>
              <a:gd name="adj2" fmla="val 246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填充路径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1" name="圆角矩形标注 10"/>
          <p:cNvSpPr/>
          <p:nvPr/>
        </p:nvSpPr>
        <p:spPr>
          <a:xfrm>
            <a:off x="7855527" y="1225388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9941"/>
              <a:gd name="adj2" fmla="val 10772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4742872" y="3462112"/>
            <a:ext cx="979055" cy="612648"/>
          </a:xfrm>
          <a:prstGeom prst="wedgeRoundRectCallout">
            <a:avLst>
              <a:gd name="adj1" fmla="val 146663"/>
              <a:gd name="adj2" fmla="val -835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7488"/>
              <a:gd name="adj2" fmla="val 429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5" name="圆角矩形标注 14"/>
          <p:cNvSpPr/>
          <p:nvPr/>
        </p:nvSpPr>
        <p:spPr>
          <a:xfrm>
            <a:off x="2803235" y="3462112"/>
            <a:ext cx="979055" cy="612648"/>
          </a:xfrm>
          <a:prstGeom prst="wedgeRoundRectCallout">
            <a:avLst>
              <a:gd name="adj1" fmla="val 134399"/>
              <a:gd name="adj2" fmla="val -1485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轨迹填充区域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1025</Words>
  <Application>Microsoft Office PowerPoint</Application>
  <PresentationFormat>宽屏</PresentationFormat>
  <Paragraphs>294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鹏</dc:creator>
  <cp:lastModifiedBy>zp</cp:lastModifiedBy>
  <cp:revision>115</cp:revision>
  <dcterms:created xsi:type="dcterms:W3CDTF">2021-01-26T03:05:16Z</dcterms:created>
  <dcterms:modified xsi:type="dcterms:W3CDTF">2021-04-13T06:27:49Z</dcterms:modified>
</cp:coreProperties>
</file>